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580B-E69E-4FF8-B0B0-80AA4FC0D36B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42D91-B2E8-4BEB-AE32-1530A93FBE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580B-E69E-4FF8-B0B0-80AA4FC0D36B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42D91-B2E8-4BEB-AE32-1530A93FBE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580B-E69E-4FF8-B0B0-80AA4FC0D36B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42D91-B2E8-4BEB-AE32-1530A93FBE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580B-E69E-4FF8-B0B0-80AA4FC0D36B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42D91-B2E8-4BEB-AE32-1530A93FBE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580B-E69E-4FF8-B0B0-80AA4FC0D36B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42D91-B2E8-4BEB-AE32-1530A93FBE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580B-E69E-4FF8-B0B0-80AA4FC0D36B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42D91-B2E8-4BEB-AE32-1530A93FBE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580B-E69E-4FF8-B0B0-80AA4FC0D36B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42D91-B2E8-4BEB-AE32-1530A93FBE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580B-E69E-4FF8-B0B0-80AA4FC0D36B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42D91-B2E8-4BEB-AE32-1530A93FBE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580B-E69E-4FF8-B0B0-80AA4FC0D36B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42D91-B2E8-4BEB-AE32-1530A93FBE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580B-E69E-4FF8-B0B0-80AA4FC0D36B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42D91-B2E8-4BEB-AE32-1530A93FBE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580B-E69E-4FF8-B0B0-80AA4FC0D36B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42D91-B2E8-4BEB-AE32-1530A93FBE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F580B-E69E-4FF8-B0B0-80AA4FC0D36B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42D91-B2E8-4BEB-AE32-1530A93FBE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girlscouts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5400000">
            <a:off x="-349240" y="1658541"/>
            <a:ext cx="4572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algn="ctr"/>
            <a:r>
              <a:rPr lang="en-US" b="1" dirty="0" smtClean="0">
                <a:latin typeface="Arial Black" pitchFamily="34" charset="0"/>
              </a:rPr>
              <a:t>Certificate </a:t>
            </a:r>
            <a:r>
              <a:rPr lang="en-US" b="1" dirty="0">
                <a:latin typeface="Arial Black" pitchFamily="34" charset="0"/>
              </a:rPr>
              <a:t>of Appreciation </a:t>
            </a:r>
            <a:endParaRPr lang="en-US" b="1" dirty="0" smtClean="0">
              <a:latin typeface="Arial Black" pitchFamily="34" charset="0"/>
            </a:endParaRPr>
          </a:p>
          <a:p>
            <a:pPr algn="ctr"/>
            <a:endParaRPr lang="en-US" b="1" dirty="0" smtClean="0"/>
          </a:p>
          <a:p>
            <a:pPr algn="ctr"/>
            <a:r>
              <a:rPr lang="en-US" dirty="0" smtClean="0"/>
              <a:t>Presented </a:t>
            </a:r>
            <a:r>
              <a:rPr lang="en-US" dirty="0"/>
              <a:t>to </a:t>
            </a:r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u="sng" dirty="0" smtClean="0"/>
              <a:t>__ _Merchant _____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For allowing us to sell Girl Scout cookies</a:t>
            </a:r>
          </a:p>
          <a:p>
            <a:pPr algn="ctr"/>
            <a:r>
              <a:rPr lang="en-US" dirty="0"/>
              <a:t>i</a:t>
            </a:r>
            <a:r>
              <a:rPr lang="en-US" dirty="0" smtClean="0"/>
              <a:t>nside your store.  </a:t>
            </a:r>
          </a:p>
          <a:p>
            <a:pPr algn="ctr"/>
            <a:r>
              <a:rPr lang="en-US" dirty="0" smtClean="0"/>
              <a:t>Thank you for your support.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March 2014</a:t>
            </a:r>
          </a:p>
          <a:p>
            <a:pPr algn="ctr"/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536575" y="2365375"/>
            <a:ext cx="9144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 rot="5400000">
            <a:off x="1717765" y="3139404"/>
            <a:ext cx="3791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Oradell </a:t>
            </a:r>
            <a:r>
              <a:rPr lang="en-US" dirty="0" err="1" smtClean="0"/>
              <a:t>Cadette</a:t>
            </a:r>
            <a:r>
              <a:rPr lang="en-US" dirty="0" smtClean="0"/>
              <a:t> Girl Scout </a:t>
            </a:r>
            <a:r>
              <a:rPr lang="en-US" smtClean="0"/>
              <a:t>Troop  XXXX</a:t>
            </a:r>
            <a:endParaRPr lang="en-US" dirty="0" smtClean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4346575" y="3736975"/>
            <a:ext cx="9144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http://girlscouts.org/images/new_header/girl_scouts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1776412" y="585789"/>
            <a:ext cx="1524002" cy="809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35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compaq</dc:creator>
  <cp:lastModifiedBy>Pascack</cp:lastModifiedBy>
  <cp:revision>7</cp:revision>
  <dcterms:created xsi:type="dcterms:W3CDTF">2012-01-07T21:51:40Z</dcterms:created>
  <dcterms:modified xsi:type="dcterms:W3CDTF">2016-01-17T19:00:19Z</dcterms:modified>
</cp:coreProperties>
</file>